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7" r:id="rId2"/>
    <p:sldId id="267" r:id="rId3"/>
    <p:sldId id="270" r:id="rId4"/>
    <p:sldId id="268" r:id="rId5"/>
    <p:sldId id="269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9B"/>
    <a:srgbClr val="F8E092"/>
    <a:srgbClr val="CC8A5E"/>
    <a:srgbClr val="503934"/>
    <a:srgbClr val="7C4D25"/>
    <a:srgbClr val="2C3C4F"/>
    <a:srgbClr val="39464E"/>
    <a:srgbClr val="29C1AF"/>
    <a:srgbClr val="3CD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9"/>
  </p:normalViewPr>
  <p:slideViewPr>
    <p:cSldViewPr>
      <p:cViewPr>
        <p:scale>
          <a:sx n="75" d="100"/>
          <a:sy n="75" d="100"/>
        </p:scale>
        <p:origin x="-1122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3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49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05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9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 smtClean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sk-SK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SVET DRONOV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3446649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000" b="1" spc="300" dirty="0" smtClean="0">
                <a:solidFill>
                  <a:srgbClr val="54BC9B"/>
                </a:solidFill>
              </a:rPr>
              <a:t>Komponenty </a:t>
            </a:r>
            <a:r>
              <a:rPr lang="sk-SK" sz="3000" b="1" spc="300" dirty="0" err="1" smtClean="0">
                <a:solidFill>
                  <a:srgbClr val="54BC9B"/>
                </a:solidFill>
              </a:rPr>
              <a:t>drona</a:t>
            </a:r>
            <a:r>
              <a:rPr lang="en-US" sz="3000" b="1" spc="300" dirty="0" smtClean="0">
                <a:solidFill>
                  <a:srgbClr val="54BC9B"/>
                </a:solidFill>
              </a:rPr>
              <a:t>: </a:t>
            </a:r>
            <a:r>
              <a:rPr lang="sk-SK" sz="3000" b="1" spc="300" dirty="0" smtClean="0">
                <a:solidFill>
                  <a:srgbClr val="54BC9B"/>
                </a:solidFill>
              </a:rPr>
              <a:t>Telo a napájanie</a:t>
            </a:r>
            <a:endParaRPr lang="en-US" sz="3000" b="1" spc="300" dirty="0">
              <a:solidFill>
                <a:srgbClr val="54BC9B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88" y="5865543"/>
            <a:ext cx="1901824" cy="54251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48" y="1798180"/>
            <a:ext cx="825703" cy="766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sk-SK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TELO DRONA</a:t>
            </a: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09936" y="1916832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spc="100" dirty="0">
                <a:solidFill>
                  <a:srgbClr val="54BC9B"/>
                </a:solidFill>
              </a:rPr>
              <a:t>Hlavným rozdielom </a:t>
            </a:r>
            <a:r>
              <a:rPr lang="sk-SK" sz="3000" b="1" spc="100" dirty="0" smtClean="0">
                <a:solidFill>
                  <a:srgbClr val="54BC9B"/>
                </a:solidFill>
              </a:rPr>
              <a:t>oproti </a:t>
            </a:r>
            <a:r>
              <a:rPr lang="pt-BR" sz="3000" b="1" spc="100" dirty="0" smtClean="0">
                <a:solidFill>
                  <a:srgbClr val="54BC9B"/>
                </a:solidFill>
              </a:rPr>
              <a:t>lietadlá</a:t>
            </a:r>
            <a:r>
              <a:rPr lang="sk-SK" sz="3000" b="1" spc="100" dirty="0" smtClean="0">
                <a:solidFill>
                  <a:srgbClr val="54BC9B"/>
                </a:solidFill>
              </a:rPr>
              <a:t>m</a:t>
            </a:r>
            <a:r>
              <a:rPr lang="pt-BR" sz="3000" b="1" spc="100" dirty="0" smtClean="0">
                <a:solidFill>
                  <a:srgbClr val="54BC9B"/>
                </a:solidFill>
              </a:rPr>
              <a:t> </a:t>
            </a:r>
            <a:r>
              <a:rPr lang="pt-BR" sz="3000" b="1" spc="100" dirty="0">
                <a:solidFill>
                  <a:srgbClr val="54BC9B"/>
                </a:solidFill>
              </a:rPr>
              <a:t>je </a:t>
            </a:r>
            <a:r>
              <a:rPr lang="pt-BR" sz="3000" b="1" spc="100" dirty="0">
                <a:solidFill>
                  <a:schemeClr val="bg1"/>
                </a:solidFill>
              </a:rPr>
              <a:t>absencia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smtClean="0">
                <a:solidFill>
                  <a:srgbClr val="54BC9B"/>
                </a:solidFill>
              </a:rPr>
              <a:t> kabín</a:t>
            </a:r>
            <a:r>
              <a:rPr lang="sk-SK" sz="3000" b="1" spc="100" dirty="0" smtClean="0">
                <a:solidFill>
                  <a:srgbClr val="54BC9B"/>
                </a:solidFill>
              </a:rPr>
              <a:t>y</a:t>
            </a:r>
            <a:r>
              <a:rPr lang="pt-BR" sz="3000" b="1" spc="100" dirty="0" smtClean="0">
                <a:solidFill>
                  <a:srgbClr val="54BC9B"/>
                </a:solidFill>
              </a:rPr>
              <a:t> </a:t>
            </a:r>
            <a:r>
              <a:rPr lang="pt-BR" sz="3000" b="1" spc="100" dirty="0">
                <a:solidFill>
                  <a:srgbClr val="54BC9B"/>
                </a:solidFill>
              </a:rPr>
              <a:t>a </a:t>
            </a:r>
            <a:r>
              <a:rPr lang="pt-BR" sz="3000" b="1" spc="100" dirty="0" smtClean="0">
                <a:solidFill>
                  <a:srgbClr val="54BC9B"/>
                </a:solidFill>
              </a:rPr>
              <a:t>je</a:t>
            </a:r>
            <a:r>
              <a:rPr lang="sk-SK" sz="3000" b="1" spc="100" dirty="0" smtClean="0">
                <a:solidFill>
                  <a:srgbClr val="54BC9B"/>
                </a:solidFill>
              </a:rPr>
              <a:t>j</a:t>
            </a:r>
            <a:r>
              <a:rPr lang="pt-BR" sz="3000" b="1" spc="100" dirty="0" smtClean="0">
                <a:solidFill>
                  <a:srgbClr val="54BC9B"/>
                </a:solidFill>
              </a:rPr>
              <a:t> </a:t>
            </a:r>
            <a:r>
              <a:rPr lang="pt-BR" sz="3000" b="1" spc="100" dirty="0">
                <a:solidFill>
                  <a:srgbClr val="54BC9B"/>
                </a:solidFill>
              </a:rPr>
              <a:t>okien.</a:t>
            </a:r>
            <a:endParaRPr lang="pt-BR" sz="3000" b="1" spc="100" dirty="0" smtClean="0">
              <a:solidFill>
                <a:srgbClr val="54BC9B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942" y="3373572"/>
            <a:ext cx="4126703" cy="2775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BC9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2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55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TELO </a:t>
            </a:r>
            <a:r>
              <a:rPr lang="sk-SK" sz="55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DRONA</a:t>
            </a: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09936" y="249289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000" b="1" spc="100" dirty="0" smtClean="0">
                <a:solidFill>
                  <a:schemeClr val="bg1"/>
                </a:solidFill>
              </a:rPr>
              <a:t>Štvorvrtuľové</a:t>
            </a:r>
            <a:r>
              <a:rPr lang="sk-SK" sz="3000" b="1" spc="100" dirty="0" smtClean="0">
                <a:solidFill>
                  <a:srgbClr val="54BC9B"/>
                </a:solidFill>
              </a:rPr>
              <a:t> a bez chvosta </a:t>
            </a:r>
            <a:r>
              <a:rPr lang="pt-BR" sz="3000" b="1" spc="100" dirty="0" smtClean="0">
                <a:solidFill>
                  <a:srgbClr val="54BC9B"/>
                </a:solidFill>
              </a:rPr>
              <a:t>sú </a:t>
            </a:r>
            <a:r>
              <a:rPr lang="sk-SK" sz="3000" b="1" spc="100" dirty="0" smtClean="0">
                <a:solidFill>
                  <a:srgbClr val="54BC9B"/>
                </a:solidFill>
              </a:rPr>
              <a:t>najčastejšie UAV</a:t>
            </a:r>
            <a:r>
              <a:rPr lang="pt-BR" sz="3000" b="1" spc="100" dirty="0" smtClean="0">
                <a:solidFill>
                  <a:srgbClr val="54BC9B"/>
                </a:solidFill>
              </a:rPr>
              <a:t>, </a:t>
            </a:r>
            <a:r>
              <a:rPr lang="pt-BR" sz="3000" b="1" spc="100" dirty="0">
                <a:solidFill>
                  <a:srgbClr val="54BC9B"/>
                </a:solidFill>
              </a:rPr>
              <a:t>zatiaľ čo </a:t>
            </a:r>
            <a:r>
              <a:rPr lang="sk-SK" sz="3000" b="1" spc="100" dirty="0" smtClean="0">
                <a:solidFill>
                  <a:srgbClr val="54BC9B"/>
                </a:solidFill>
              </a:rPr>
              <a:t>jedno- a dvojvrtuľové s chvostom sú najrozšírenejšie lietadlá s posádkou</a:t>
            </a:r>
            <a:r>
              <a:rPr lang="pt-BR" sz="3000" b="1" spc="100" dirty="0" smtClean="0">
                <a:solidFill>
                  <a:srgbClr val="54BC9B"/>
                </a:solidFill>
              </a:rPr>
              <a:t>.</a:t>
            </a:r>
            <a:endParaRPr lang="en-US" sz="3000" b="1" spc="100" dirty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107504" y="2633008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spc="100" dirty="0">
                <a:solidFill>
                  <a:srgbClr val="F8E092"/>
                </a:solidFill>
              </a:rPr>
              <a:t>Malé </a:t>
            </a:r>
            <a:r>
              <a:rPr lang="sk-SK" sz="3000" b="1" spc="100" dirty="0" smtClean="0">
                <a:solidFill>
                  <a:srgbClr val="F8E092"/>
                </a:solidFill>
              </a:rPr>
              <a:t>UAV</a:t>
            </a:r>
            <a:r>
              <a:rPr lang="pt-BR" sz="3000" b="1" spc="100" dirty="0" smtClean="0">
                <a:solidFill>
                  <a:srgbClr val="F8E092"/>
                </a:solidFill>
              </a:rPr>
              <a:t> </a:t>
            </a:r>
            <a:r>
              <a:rPr lang="pt-BR" sz="3000" b="1" spc="100" dirty="0">
                <a:solidFill>
                  <a:srgbClr val="F8E092"/>
                </a:solidFill>
              </a:rPr>
              <a:t>zariadenia používajú väčšinou lítium-polymérové batérie (Li-Po), zatiaľ čo väčšie </a:t>
            </a:r>
            <a:r>
              <a:rPr lang="sk-SK" sz="3000" b="1" spc="100" dirty="0" smtClean="0">
                <a:solidFill>
                  <a:srgbClr val="F8E092"/>
                </a:solidFill>
              </a:rPr>
              <a:t>zariadenia </a:t>
            </a:r>
            <a:r>
              <a:rPr lang="pt-BR" sz="3000" b="1" spc="100" dirty="0" smtClean="0">
                <a:solidFill>
                  <a:srgbClr val="F8E092"/>
                </a:solidFill>
              </a:rPr>
              <a:t>sa </a:t>
            </a:r>
            <a:r>
              <a:rPr lang="pt-BR" sz="3000" b="1" spc="100" dirty="0">
                <a:solidFill>
                  <a:srgbClr val="F8E092"/>
                </a:solidFill>
              </a:rPr>
              <a:t>spoliehajú na konvenčné motory lietadiel.</a:t>
            </a:r>
            <a:endParaRPr lang="pt-BR" sz="3000" b="1" spc="100" dirty="0">
              <a:solidFill>
                <a:srgbClr val="F8E09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578138"/>
            <a:ext cx="4695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000" b="1" spc="600" dirty="0" smtClean="0">
                <a:solidFill>
                  <a:srgbClr val="CC8A5E"/>
                </a:solidFill>
                <a:ea typeface="Andale Mono" charset="0"/>
                <a:cs typeface="Andale Mono" charset="0"/>
              </a:rPr>
              <a:t>BATÉRIA DRONA</a:t>
            </a:r>
            <a:endParaRPr lang="en-US" sz="4000" dirty="0">
              <a:solidFill>
                <a:srgbClr val="CC8A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55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TELO DRONA</a:t>
            </a: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447017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spc="100" dirty="0" err="1" smtClean="0">
                <a:solidFill>
                  <a:schemeClr val="bg1"/>
                </a:solidFill>
              </a:rPr>
              <a:t>Obvod</a:t>
            </a:r>
            <a:r>
              <a:rPr lang="en-US" sz="3000" b="1" spc="100" dirty="0" smtClean="0">
                <a:solidFill>
                  <a:schemeClr val="bg1"/>
                </a:solidFill>
              </a:rPr>
              <a:t> </a:t>
            </a:r>
            <a:r>
              <a:rPr lang="en-US" sz="3000" b="1" spc="100" dirty="0" err="1">
                <a:solidFill>
                  <a:schemeClr val="bg1"/>
                </a:solidFill>
              </a:rPr>
              <a:t>na</a:t>
            </a:r>
            <a:r>
              <a:rPr lang="en-US" sz="3000" b="1" spc="100" dirty="0">
                <a:solidFill>
                  <a:schemeClr val="bg1"/>
                </a:solidFill>
              </a:rPr>
              <a:t> </a:t>
            </a:r>
            <a:r>
              <a:rPr lang="en-US" sz="3000" b="1" spc="100" dirty="0" err="1">
                <a:solidFill>
                  <a:schemeClr val="bg1"/>
                </a:solidFill>
              </a:rPr>
              <a:t>elimináciu</a:t>
            </a:r>
            <a:r>
              <a:rPr lang="en-US" sz="3000" b="1" spc="100" dirty="0">
                <a:solidFill>
                  <a:schemeClr val="bg1"/>
                </a:solidFill>
              </a:rPr>
              <a:t> </a:t>
            </a:r>
            <a:r>
              <a:rPr lang="en-US" sz="3000" b="1" spc="100" dirty="0" err="1">
                <a:solidFill>
                  <a:schemeClr val="bg1"/>
                </a:solidFill>
              </a:rPr>
              <a:t>batérií</a:t>
            </a:r>
            <a:r>
              <a:rPr lang="en-US" sz="3000" b="1" spc="100" dirty="0">
                <a:solidFill>
                  <a:schemeClr val="bg1"/>
                </a:solidFill>
              </a:rPr>
              <a:t> </a:t>
            </a:r>
            <a:r>
              <a:rPr lang="en-US" sz="3000" b="1" spc="100" dirty="0">
                <a:solidFill>
                  <a:srgbClr val="54BC9B"/>
                </a:solidFill>
              </a:rPr>
              <a:t>(BEC) </a:t>
            </a:r>
            <a:r>
              <a:rPr lang="en-US" sz="3000" b="1" spc="100" dirty="0" err="1">
                <a:solidFill>
                  <a:srgbClr val="54BC9B"/>
                </a:solidFill>
              </a:rPr>
              <a:t>slúži</a:t>
            </a:r>
            <a:r>
              <a:rPr lang="en-US" sz="3000" b="1" spc="100" dirty="0">
                <a:solidFill>
                  <a:srgbClr val="54BC9B"/>
                </a:solidFill>
              </a:rPr>
              <a:t> </a:t>
            </a:r>
            <a:r>
              <a:rPr lang="en-US" sz="3000" b="1" spc="100" dirty="0" err="1">
                <a:solidFill>
                  <a:srgbClr val="54BC9B"/>
                </a:solidFill>
              </a:rPr>
              <a:t>na</a:t>
            </a:r>
            <a:r>
              <a:rPr lang="en-US" sz="3000" b="1" spc="100" dirty="0">
                <a:solidFill>
                  <a:srgbClr val="54BC9B"/>
                </a:solidFill>
              </a:rPr>
              <a:t> </a:t>
            </a:r>
            <a:r>
              <a:rPr lang="en-US" sz="3000" b="1" spc="100" dirty="0" err="1">
                <a:solidFill>
                  <a:srgbClr val="54BC9B"/>
                </a:solidFill>
              </a:rPr>
              <a:t>centralizáciu</a:t>
            </a:r>
            <a:r>
              <a:rPr lang="en-US" sz="3000" b="1" spc="100" dirty="0">
                <a:solidFill>
                  <a:srgbClr val="54BC9B"/>
                </a:solidFill>
              </a:rPr>
              <a:t> </a:t>
            </a:r>
            <a:r>
              <a:rPr lang="en-US" sz="3000" b="1" spc="100" dirty="0" err="1">
                <a:solidFill>
                  <a:srgbClr val="54BC9B"/>
                </a:solidFill>
              </a:rPr>
              <a:t>distribúcie</a:t>
            </a:r>
            <a:r>
              <a:rPr lang="en-US" sz="3000" b="1" spc="100" dirty="0">
                <a:solidFill>
                  <a:srgbClr val="54BC9B"/>
                </a:solidFill>
              </a:rPr>
              <a:t> </a:t>
            </a:r>
            <a:r>
              <a:rPr lang="en-US" sz="3000" b="1" spc="100" dirty="0" err="1">
                <a:solidFill>
                  <a:srgbClr val="54BC9B"/>
                </a:solidFill>
              </a:rPr>
              <a:t>napájania</a:t>
            </a:r>
            <a:r>
              <a:rPr lang="en-US" sz="3000" b="1" spc="100" dirty="0">
                <a:solidFill>
                  <a:srgbClr val="54BC9B"/>
                </a:solidFill>
              </a:rPr>
              <a:t> a </a:t>
            </a:r>
            <a:r>
              <a:rPr lang="en-US" sz="3000" b="1" spc="100" dirty="0" err="1">
                <a:solidFill>
                  <a:srgbClr val="54BC9B"/>
                </a:solidFill>
              </a:rPr>
              <a:t>často</a:t>
            </a:r>
            <a:r>
              <a:rPr lang="en-US" sz="3000" b="1" spc="100" dirty="0">
                <a:solidFill>
                  <a:srgbClr val="54BC9B"/>
                </a:solidFill>
              </a:rPr>
              <a:t> </a:t>
            </a:r>
            <a:r>
              <a:rPr lang="en-US" sz="3000" b="1" spc="100" dirty="0" err="1">
                <a:solidFill>
                  <a:srgbClr val="54BC9B"/>
                </a:solidFill>
              </a:rPr>
              <a:t>obsahuje</a:t>
            </a:r>
            <a:r>
              <a:rPr lang="en-US" sz="3000" b="1" spc="100" dirty="0">
                <a:solidFill>
                  <a:srgbClr val="54BC9B"/>
                </a:solidFill>
              </a:rPr>
              <a:t> </a:t>
            </a:r>
            <a:r>
              <a:rPr lang="en-US" sz="3000" b="1" spc="100" dirty="0" err="1">
                <a:solidFill>
                  <a:schemeClr val="bg1"/>
                </a:solidFill>
              </a:rPr>
              <a:t>mikrokontrolér</a:t>
            </a:r>
            <a:r>
              <a:rPr lang="en-US" sz="3000" b="1" spc="100" dirty="0">
                <a:solidFill>
                  <a:srgbClr val="54BC9B"/>
                </a:solidFill>
              </a:rPr>
              <a:t> (MCU).</a:t>
            </a:r>
          </a:p>
          <a:p>
            <a:endParaRPr lang="pt-BR" sz="3000" b="1" spc="100" dirty="0" smtClean="0">
              <a:solidFill>
                <a:srgbClr val="54BC9B"/>
              </a:solidFill>
            </a:endParaRPr>
          </a:p>
          <a:p>
            <a:r>
              <a:rPr lang="sk-SK" sz="3000" b="1" spc="100" dirty="0" smtClean="0">
                <a:solidFill>
                  <a:srgbClr val="54BC9B"/>
                </a:solidFill>
              </a:rPr>
              <a:t>Nákladnejšie </a:t>
            </a:r>
            <a:r>
              <a:rPr lang="en-US" sz="3000" b="1" spc="100" dirty="0" err="1" smtClean="0">
                <a:solidFill>
                  <a:srgbClr val="54BC9B"/>
                </a:solidFill>
              </a:rPr>
              <a:t>prepínanie</a:t>
            </a:r>
            <a:r>
              <a:rPr lang="en-US" sz="3000" b="1" spc="100" dirty="0" smtClean="0">
                <a:solidFill>
                  <a:srgbClr val="54BC9B"/>
                </a:solidFill>
              </a:rPr>
              <a:t> </a:t>
            </a:r>
            <a:r>
              <a:rPr lang="en-US" sz="3000" b="1" spc="100" dirty="0">
                <a:solidFill>
                  <a:srgbClr val="54BC9B"/>
                </a:solidFill>
              </a:rPr>
              <a:t>BEC </a:t>
            </a:r>
            <a:r>
              <a:rPr lang="en-US" sz="3000" b="1" spc="100" dirty="0" err="1">
                <a:solidFill>
                  <a:srgbClr val="54BC9B"/>
                </a:solidFill>
              </a:rPr>
              <a:t>znižuje</a:t>
            </a:r>
            <a:r>
              <a:rPr lang="en-US" sz="3000" b="1" spc="100" dirty="0">
                <a:solidFill>
                  <a:srgbClr val="54BC9B"/>
                </a:solidFill>
              </a:rPr>
              <a:t> </a:t>
            </a:r>
            <a:r>
              <a:rPr lang="sk-SK" sz="3000" b="1" spc="100" dirty="0" smtClean="0">
                <a:solidFill>
                  <a:srgbClr val="54BC9B"/>
                </a:solidFill>
              </a:rPr>
              <a:t>zahrievanie platformy</a:t>
            </a:r>
            <a:r>
              <a:rPr lang="en-US" sz="3000" b="1" spc="100" dirty="0" smtClean="0">
                <a:solidFill>
                  <a:srgbClr val="54BC9B"/>
                </a:solidFill>
              </a:rPr>
              <a:t>.</a:t>
            </a:r>
            <a:endParaRPr lang="en-US" sz="3000" b="1" spc="100" dirty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5556" y="317580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rgbClr val="54BC9B"/>
                </a:solidFill>
              </a:rPr>
              <a:t>Teraz môžete prejsť na ďalšiu tému...</a:t>
            </a:r>
            <a:endParaRPr lang="pt-BR" sz="3000" b="1" dirty="0">
              <a:solidFill>
                <a:schemeClr val="bg1"/>
              </a:solidFill>
            </a:endParaRPr>
          </a:p>
          <a:p>
            <a:endParaRPr lang="pt-BR" sz="3000" b="1" dirty="0">
              <a:solidFill>
                <a:schemeClr val="bg1"/>
              </a:solidFill>
            </a:endParaRPr>
          </a:p>
          <a:p>
            <a:pPr algn="ctr"/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sk-SK" sz="3000" b="1" spc="300" dirty="0">
                <a:solidFill>
                  <a:schemeClr val="bg1"/>
                </a:solidFill>
              </a:rPr>
              <a:t>Komponenty </a:t>
            </a:r>
            <a:r>
              <a:rPr lang="sk-SK" sz="3000" b="1" spc="300" dirty="0" err="1" smtClean="0">
                <a:solidFill>
                  <a:schemeClr val="bg1"/>
                </a:solidFill>
              </a:rPr>
              <a:t>drona</a:t>
            </a:r>
            <a:r>
              <a:rPr lang="pt-BR" sz="3000" b="1" spc="300" dirty="0" smtClean="0">
                <a:solidFill>
                  <a:schemeClr val="bg1"/>
                </a:solidFill>
              </a:rPr>
              <a:t>: Sen</a:t>
            </a:r>
            <a:r>
              <a:rPr lang="sk-SK" sz="3000" b="1" spc="300" dirty="0" smtClean="0">
                <a:solidFill>
                  <a:schemeClr val="bg1"/>
                </a:solidFill>
              </a:rPr>
              <a:t>z</a:t>
            </a:r>
            <a:r>
              <a:rPr lang="pt-BR" sz="3000" b="1" spc="300" dirty="0" smtClean="0">
                <a:solidFill>
                  <a:schemeClr val="bg1"/>
                </a:solidFill>
              </a:rPr>
              <a:t>or</a:t>
            </a:r>
            <a:r>
              <a:rPr lang="sk-SK" sz="3000" b="1" spc="300" dirty="0" smtClean="0">
                <a:solidFill>
                  <a:schemeClr val="bg1"/>
                </a:solidFill>
              </a:rPr>
              <a:t>y</a:t>
            </a:r>
            <a:r>
              <a:rPr lang="pt-BR" sz="3000" b="1" spc="300" dirty="0" smtClean="0">
                <a:solidFill>
                  <a:schemeClr val="bg1"/>
                </a:solidFill>
              </a:rPr>
              <a:t> a</a:t>
            </a:r>
            <a:r>
              <a:rPr lang="sk-SK" sz="3000" b="1" spc="300" dirty="0" smtClean="0">
                <a:solidFill>
                  <a:schemeClr val="bg1"/>
                </a:solidFill>
              </a:rPr>
              <a:t> akčné členy</a:t>
            </a:r>
            <a:r>
              <a:rPr lang="pt-BR" sz="3000" b="1" spc="300" dirty="0" smtClean="0">
                <a:solidFill>
                  <a:schemeClr val="bg1"/>
                </a:solidFill>
              </a:rPr>
              <a:t>!</a:t>
            </a:r>
            <a:endParaRPr lang="en-US" sz="3000" b="1" spc="3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9692" y="1052736"/>
            <a:ext cx="5544616" cy="1230895"/>
          </a:xfrm>
          <a:prstGeom prst="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500" b="1" dirty="0"/>
              <a:t>VÝBORNE!</a:t>
            </a:r>
            <a:endParaRPr lang="en-US" sz="5500" b="1" dirty="0"/>
          </a:p>
        </p:txBody>
      </p:sp>
    </p:spTree>
    <p:extLst>
      <p:ext uri="{BB962C8B-B14F-4D97-AF65-F5344CB8AC3E}">
        <p14:creationId xmlns:p14="http://schemas.microsoft.com/office/powerpoint/2010/main" val="9960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135</Words>
  <Application>Microsoft Office PowerPoint</Application>
  <PresentationFormat>Prezentácia na obrazovke (4:3)</PresentationFormat>
  <Paragraphs>34</Paragraphs>
  <Slides>6</Slides>
  <Notes>6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Zuzana Palkova</cp:lastModifiedBy>
  <cp:revision>43</cp:revision>
  <dcterms:created xsi:type="dcterms:W3CDTF">2017-03-08T21:43:37Z</dcterms:created>
  <dcterms:modified xsi:type="dcterms:W3CDTF">2018-01-28T11:00:16Z</dcterms:modified>
</cp:coreProperties>
</file>